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54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7C49E-40CD-4DAC-9F23-EC52ABBEF842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051F4-FA91-4490-A163-010BB6834ED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207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7C49E-40CD-4DAC-9F23-EC52ABBEF842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051F4-FA91-4490-A163-010BB6834ED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037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7C49E-40CD-4DAC-9F23-EC52ABBEF842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051F4-FA91-4490-A163-010BB6834ED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471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7C49E-40CD-4DAC-9F23-EC52ABBEF842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051F4-FA91-4490-A163-010BB6834ED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542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7C49E-40CD-4DAC-9F23-EC52ABBEF842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051F4-FA91-4490-A163-010BB6834ED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782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7C49E-40CD-4DAC-9F23-EC52ABBEF842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051F4-FA91-4490-A163-010BB6834ED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463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7C49E-40CD-4DAC-9F23-EC52ABBEF842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051F4-FA91-4490-A163-010BB6834ED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40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7C49E-40CD-4DAC-9F23-EC52ABBEF842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051F4-FA91-4490-A163-010BB6834ED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022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7C49E-40CD-4DAC-9F23-EC52ABBEF842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051F4-FA91-4490-A163-010BB6834ED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442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7C49E-40CD-4DAC-9F23-EC52ABBEF842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051F4-FA91-4490-A163-010BB6834ED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682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7C49E-40CD-4DAC-9F23-EC52ABBEF842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051F4-FA91-4490-A163-010BB6834ED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663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37C49E-40CD-4DAC-9F23-EC52ABBEF842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051F4-FA91-4490-A163-010BB6834ED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82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dirty="0" smtClean="0">
                <a:solidFill>
                  <a:srgbClr val="FFFF00"/>
                </a:solidFill>
                <a:latin typeface="AR BERKLEY" panose="02000000000000000000" pitchFamily="2" charset="0"/>
              </a:rPr>
              <a:t>Adventsfenster in der Telli 2021</a:t>
            </a:r>
            <a:endParaRPr lang="en-US" dirty="0">
              <a:solidFill>
                <a:srgbClr val="FFFF00"/>
              </a:solidFill>
              <a:latin typeface="AR BERKLEY" panose="02000000000000000000" pitchFamily="2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von </a:t>
            </a:r>
            <a:r>
              <a:rPr lang="en-US" dirty="0" err="1" smtClean="0"/>
              <a:t>Vreni</a:t>
            </a:r>
            <a:r>
              <a:rPr lang="en-US" dirty="0" smtClean="0"/>
              <a:t> Jean-Richard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066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2021_12_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75" y="235973"/>
            <a:ext cx="8544089" cy="64091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0894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2021_12_09_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850" y="1"/>
            <a:ext cx="3818608" cy="6853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52150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2021_12_10_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81" y="857250"/>
            <a:ext cx="7081838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4126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2021_12_11_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7143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2021_12_12_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157" y="857250"/>
            <a:ext cx="5118497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04831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2021_12_13_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73" y="98323"/>
            <a:ext cx="7821197" cy="66826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99767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2021_12_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942" y="72921"/>
            <a:ext cx="5053781" cy="6738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11052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2021_12_17_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110" y="59567"/>
            <a:ext cx="5132438" cy="68453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4457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2021_12_20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097" y="120925"/>
            <a:ext cx="4807973" cy="66042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10364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2021_12_21_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90" y="226142"/>
            <a:ext cx="7390223" cy="66318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4950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2021_12_01_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0619"/>
            <a:ext cx="9144000" cy="45767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9014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_20220109_181726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2" t="27814" r="32032" b="23870"/>
          <a:stretch/>
        </p:blipFill>
        <p:spPr>
          <a:xfrm>
            <a:off x="2320413" y="-124148"/>
            <a:ext cx="4385187" cy="69380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4615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2021_12_02_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053" y="255757"/>
            <a:ext cx="6971070" cy="62844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303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2021_12_03_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490" y="51849"/>
            <a:ext cx="5872805" cy="67029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1235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2021_12_04_a_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91" y="857250"/>
            <a:ext cx="8227219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37383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2021_12_04_b_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69" y="857250"/>
            <a:ext cx="8728472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1518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2021_12_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335" y="252511"/>
            <a:ext cx="6115665" cy="63326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7018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2021_12_06_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664" y="206733"/>
            <a:ext cx="6033809" cy="64202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8111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2021_12_07_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413" y="857250"/>
            <a:ext cx="4065985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84396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</Words>
  <Application>Microsoft Office PowerPoint</Application>
  <PresentationFormat>Bildschirmpräsentation (4:3)</PresentationFormat>
  <Paragraphs>2</Paragraphs>
  <Slides>20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5" baseType="lpstr">
      <vt:lpstr>AR BERKLEY</vt:lpstr>
      <vt:lpstr>Arial</vt:lpstr>
      <vt:lpstr>Calibri</vt:lpstr>
      <vt:lpstr>Calibri Light</vt:lpstr>
      <vt:lpstr>Office Theme</vt:lpstr>
      <vt:lpstr>Adventsfenster in der Telli 2021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Adventsfenster in der Telli 2021</dc:title>
  <dc:creator>Vreni Jean-Richard</dc:creator>
  <cp:lastModifiedBy>Vreni Jean-Richard</cp:lastModifiedBy>
  <cp:revision>1</cp:revision>
  <dcterms:created xsi:type="dcterms:W3CDTF">2022-01-15T12:47:34Z</dcterms:created>
  <dcterms:modified xsi:type="dcterms:W3CDTF">2022-01-15T12:52:15Z</dcterms:modified>
</cp:coreProperties>
</file>